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8" r:id="rId11"/>
    <p:sldId id="265" r:id="rId12"/>
    <p:sldId id="266" r:id="rId13"/>
    <p:sldId id="267" r:id="rId14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154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hyz\桌面\3_01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04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C:\Documents and Settings\hyz\桌面\3_02.gif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2352675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 rot="10800000" flipV="1">
            <a:off x="2928938" y="571500"/>
            <a:ext cx="6215062" cy="44450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6715125"/>
            <a:ext cx="9144000" cy="142875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7429500" y="6715125"/>
            <a:ext cx="1714500" cy="142875"/>
          </a:xfrm>
          <a:prstGeom prst="rect">
            <a:avLst/>
          </a:prstGeom>
          <a:solidFill>
            <a:srgbClr val="920B08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BEFFC68-4DC0-964C-A59D-AD577236A4EE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05FF266-4F06-C840-B9E4-5C57822E76A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442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620FB8-BB24-694F-9F74-AB0D8097CCA6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9378D0-94FD-EE45-9FD6-BCB01D4060D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4159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3B758A-F6BD-6243-A643-C1ED78FC9624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B6C908-B608-164F-9F3A-CB11F8ACE10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7507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hyz\桌面\3_01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04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 rot="10800000" flipV="1">
            <a:off x="0" y="1588"/>
            <a:ext cx="9144000" cy="79375"/>
          </a:xfrm>
          <a:prstGeom prst="rect">
            <a:avLst/>
          </a:prstGeom>
          <a:solidFill>
            <a:srgbClr val="C0000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 rot="10800000" flipV="1">
            <a:off x="1357313" y="0"/>
            <a:ext cx="7786687" cy="71438"/>
          </a:xfrm>
          <a:prstGeom prst="rect">
            <a:avLst/>
          </a:prstGeom>
          <a:solidFill>
            <a:schemeClr val="tx2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6715125"/>
            <a:ext cx="9144000" cy="142875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158" y="116476"/>
            <a:ext cx="8358246" cy="1060472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500174"/>
            <a:ext cx="8229600" cy="462598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 dirty="0"/>
          </a:p>
        </p:txBody>
      </p:sp>
      <p:sp>
        <p:nvSpPr>
          <p:cNvPr id="8" name="日期占位符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1E08F3F-399B-4143-8AF3-CB394D94B049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6707BDB-E411-9D4A-B084-FD71A24CA23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665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5A94C1-637C-B646-ABA5-51244CABE6B3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3DA2C7-EAA9-F144-B8FE-2529F9F6CF1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608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9A60E4-34F0-C544-985F-A338C0F44903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00A402-3069-5C49-8F07-C683D064B0D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2625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0F7D70-65AA-DA4D-90CB-8D6F6FD82C14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94F27B-2968-9348-9DF7-9C05B10DCAB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2937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8CED3B-8284-FB4F-9CEF-E92FA6BA1EB8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FE02AA-0E92-4C45-89E8-6530DB52666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851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B7F2B2-6E4D-2C4B-B07C-E8BD433C8266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57A7E7-FAC8-F44B-8822-23A6207E59C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3812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95BA23-9383-314F-ADC7-D912A35FDBDA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E810C2-D40E-1E41-932F-E26DF901FF5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1522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altLang="zh-CN" noProof="0" smtClean="0"/>
              <a:t>Drag picture to placeholder or click icon to add</a:t>
            </a:r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23916C-F848-EC4D-819E-F15B952D4BF1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98569D-2208-0445-A94E-A0F9134E610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023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smtClean="0">
                <a:solidFill>
                  <a:srgbClr val="898989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56299D6C-0AFE-714A-A312-20158FA81543}" type="datetimeFigureOut">
              <a:rPr lang="zh-CN" altLang="en-US"/>
              <a:pPr>
                <a:defRPr/>
              </a:pPr>
              <a:t>15/01/17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rgbClr val="898989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6D9365B-1B72-EF4F-9A2A-CB5C8FF41B0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黑体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黑体" charset="0"/>
          <a:cs typeface="黑体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黑体" charset="0"/>
          <a:cs typeface="黑体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黑体" charset="0"/>
          <a:cs typeface="黑体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黑体" charset="0"/>
          <a:cs typeface="黑体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charset="0"/>
          <a:cs typeface="黑体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charset="0"/>
          <a:cs typeface="黑体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charset="0"/>
          <a:cs typeface="黑体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charset="0"/>
          <a:cs typeface="黑体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zh.wikipedia.org/wiki/%E4%B8%89%E5%9B%BD%E6%9D%80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小课题结题报告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sz="2400" dirty="0" smtClean="0"/>
              <a:t>三国杀 游戏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/>
              <a:t>韩子钊 </a:t>
            </a:r>
            <a:r>
              <a:rPr lang="en-US" altLang="zh-CN" sz="2000" dirty="0" smtClean="0"/>
              <a:t>1600011301</a:t>
            </a:r>
            <a:r>
              <a:rPr lang="zh-CN" altLang="en-US" sz="2000" dirty="0" smtClean="0"/>
              <a:t> 物理学院</a:t>
            </a:r>
            <a:endParaRPr lang="en-US" altLang="zh-CN" sz="2000" dirty="0" smtClean="0"/>
          </a:p>
          <a:p>
            <a:r>
              <a:rPr lang="zh-CN" altLang="en-US" sz="2000" dirty="0" smtClean="0"/>
              <a:t>沈士恒 </a:t>
            </a:r>
            <a:r>
              <a:rPr lang="en-US" altLang="zh-CN" sz="2000" dirty="0" smtClean="0"/>
              <a:t>1500015941</a:t>
            </a:r>
            <a:r>
              <a:rPr lang="zh-CN" altLang="en-US" sz="2000" dirty="0" smtClean="0"/>
              <a:t> 光华管理学院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15293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158" y="289658"/>
            <a:ext cx="8358246" cy="1060472"/>
          </a:xfrm>
        </p:spPr>
        <p:txBody>
          <a:bodyPr>
            <a:normAutofit/>
          </a:bodyPr>
          <a:lstStyle/>
          <a:p>
            <a:r>
              <a:rPr lang="zh-CN" altLang="en-US" sz="2000" dirty="0" smtClean="0"/>
              <a:t>处理区和弃牌堆</a:t>
            </a:r>
            <a:endParaRPr lang="en-US" sz="2000" dirty="0"/>
          </a:p>
        </p:txBody>
      </p:sp>
      <p:pic>
        <p:nvPicPr>
          <p:cNvPr id="4" name="Content Placeholder 3" descr="处理区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" r="1632"/>
          <a:stretch>
            <a:fillRect/>
          </a:stretch>
        </p:blipFill>
        <p:spPr>
          <a:xfrm>
            <a:off x="357158" y="1766455"/>
            <a:ext cx="7139711" cy="4013345"/>
          </a:xfrm>
        </p:spPr>
      </p:pic>
    </p:spTree>
    <p:extLst>
      <p:ext uri="{BB962C8B-B14F-4D97-AF65-F5344CB8AC3E}">
        <p14:creationId xmlns:p14="http://schemas.microsoft.com/office/powerpoint/2010/main" val="877593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Game Message</a:t>
            </a:r>
            <a:endParaRPr lang="en-US" sz="2000" dirty="0"/>
          </a:p>
        </p:txBody>
      </p:sp>
      <p:pic>
        <p:nvPicPr>
          <p:cNvPr id="6" name="Picture 5" descr="messa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272" y="0"/>
            <a:ext cx="3232727" cy="4367393"/>
          </a:xfrm>
          <a:prstGeom prst="rect">
            <a:avLst/>
          </a:prstGeom>
        </p:spPr>
      </p:pic>
      <p:pic>
        <p:nvPicPr>
          <p:cNvPr id="7" name="Picture 6" descr="Game Mess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171" y="3186545"/>
            <a:ext cx="3208555" cy="3535743"/>
          </a:xfrm>
          <a:prstGeom prst="rect">
            <a:avLst/>
          </a:prstGeom>
        </p:spPr>
      </p:pic>
      <p:pic>
        <p:nvPicPr>
          <p:cNvPr id="8" name="Picture 7" descr="Game Message 空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4364"/>
            <a:ext cx="3583171" cy="350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058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阵亡</a:t>
            </a:r>
            <a:endParaRPr lang="en-US" sz="2000" dirty="0"/>
          </a:p>
        </p:txBody>
      </p:sp>
      <p:pic>
        <p:nvPicPr>
          <p:cNvPr id="6" name="Picture 5" descr="阵亡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860" y="1426538"/>
            <a:ext cx="3771322" cy="43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487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结束</a:t>
            </a:r>
            <a:endParaRPr lang="en-US" sz="2000" dirty="0"/>
          </a:p>
        </p:txBody>
      </p:sp>
      <p:pic>
        <p:nvPicPr>
          <p:cNvPr id="5" name="Picture 4" descr="结束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6948"/>
            <a:ext cx="9144000" cy="507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596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三国杀 简介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dirty="0" smtClean="0">
                <a:latin typeface="华文宋体"/>
                <a:ea typeface="华文宋体"/>
                <a:cs typeface="华文宋体"/>
                <a:hlinkClick r:id="rId2"/>
              </a:rPr>
              <a:t>三国杀</a:t>
            </a:r>
            <a:r>
              <a:rPr lang="zh-CN" altLang="en-US" sz="2000" dirty="0" smtClean="0">
                <a:latin typeface="华文宋体"/>
                <a:ea typeface="华文宋体"/>
                <a:cs typeface="华文宋体"/>
              </a:rPr>
              <a:t>，是基于意大利游戏“</a:t>
            </a:r>
            <a:r>
              <a:rPr lang="en-US" altLang="zh-CN" sz="2000" dirty="0" smtClean="0">
                <a:latin typeface="华文宋体"/>
                <a:ea typeface="华文宋体"/>
                <a:cs typeface="华文宋体"/>
              </a:rPr>
              <a:t>BANG</a:t>
            </a:r>
            <a:r>
              <a:rPr lang="zh-CN" altLang="en-US" sz="2000" dirty="0" smtClean="0">
                <a:latin typeface="华文宋体"/>
                <a:ea typeface="华文宋体"/>
                <a:cs typeface="华文宋体"/>
              </a:rPr>
              <a:t>”的桌面纸牌游戏</a:t>
            </a:r>
            <a:r>
              <a:rPr lang="en-US" altLang="zh-CN" sz="2000" dirty="0" smtClean="0">
                <a:latin typeface="华文宋体"/>
                <a:ea typeface="华文宋体"/>
                <a:cs typeface="华文宋体"/>
              </a:rPr>
              <a:t>。</a:t>
            </a:r>
            <a:r>
              <a:rPr lang="zh-CN" altLang="en-US" sz="2000" dirty="0" smtClean="0">
                <a:latin typeface="华文宋体"/>
                <a:ea typeface="华文宋体"/>
                <a:cs typeface="华文宋体"/>
              </a:rPr>
              <a:t>游戏分为三股势力：</a:t>
            </a:r>
            <a:endParaRPr lang="en-US" altLang="zh-CN" sz="2000" dirty="0" smtClean="0">
              <a:latin typeface="华文宋体"/>
              <a:ea typeface="华文宋体"/>
              <a:cs typeface="华文宋体"/>
            </a:endParaRPr>
          </a:p>
          <a:p>
            <a:r>
              <a:rPr lang="en-US" altLang="zh-CN" sz="2000" dirty="0" smtClean="0">
                <a:latin typeface="华文宋体"/>
                <a:ea typeface="华文宋体"/>
                <a:cs typeface="华文宋体"/>
              </a:rPr>
              <a:t>1. </a:t>
            </a:r>
            <a:r>
              <a:rPr lang="zh-CN" altLang="en-US" sz="2000" dirty="0" smtClean="0">
                <a:latin typeface="华文宋体"/>
                <a:ea typeface="华文宋体"/>
                <a:cs typeface="华文宋体"/>
              </a:rPr>
              <a:t>主公和忠臣：在主公存活情况下，消灭所有反贼和内奸，即胜利。一旦主公死亡，即失败。</a:t>
            </a:r>
            <a:endParaRPr lang="en-US" altLang="zh-CN" sz="2000" dirty="0" smtClean="0">
              <a:latin typeface="华文宋体"/>
              <a:ea typeface="华文宋体"/>
              <a:cs typeface="华文宋体"/>
            </a:endParaRPr>
          </a:p>
          <a:p>
            <a:r>
              <a:rPr lang="en-US" altLang="zh-CN" sz="2000" dirty="0" smtClean="0">
                <a:latin typeface="华文宋体"/>
                <a:ea typeface="华文宋体"/>
                <a:cs typeface="华文宋体"/>
              </a:rPr>
              <a:t>2. </a:t>
            </a:r>
            <a:r>
              <a:rPr lang="en-US" altLang="en-US" sz="2000" dirty="0" smtClean="0">
                <a:latin typeface="华文宋体"/>
                <a:ea typeface="华文宋体"/>
                <a:cs typeface="华文宋体"/>
              </a:rPr>
              <a:t>内奸：在主公存活且反贼和忠臣全部死亡的情况下，再击败主公，即获胜。</a:t>
            </a:r>
          </a:p>
          <a:p>
            <a:r>
              <a:rPr lang="en-US" altLang="en-US" sz="2000" dirty="0" smtClean="0">
                <a:latin typeface="华文宋体"/>
                <a:ea typeface="华文宋体"/>
                <a:cs typeface="华文宋体"/>
              </a:rPr>
              <a:t>3.反贼：在不符合内奸获胜条件的情况下，主公死亡，即反贼获胜。</a:t>
            </a:r>
          </a:p>
          <a:p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4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人游戏：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主公、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忠臣、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反贼、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内奸</a:t>
            </a:r>
          </a:p>
          <a:p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5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人游戏：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主公、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忠臣、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2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反贼、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内奸</a:t>
            </a:r>
          </a:p>
          <a:p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6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人游戏：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主公、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忠臣、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3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反贼、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内奸</a:t>
            </a:r>
          </a:p>
          <a:p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7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人游戏：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主公、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2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忠臣、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3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反贼、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内奸</a:t>
            </a:r>
          </a:p>
          <a:p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8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人游戏：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主公、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2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忠臣、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4</a:t>
            </a:r>
            <a:r>
              <a:rPr lang="zh-TW" altLang="en-US" sz="2000" dirty="0">
                <a:latin typeface="华文宋体"/>
                <a:ea typeface="华文宋体"/>
                <a:cs typeface="华文宋体"/>
              </a:rPr>
              <a:t>反贼、</a:t>
            </a:r>
            <a:r>
              <a:rPr lang="en-US" altLang="zh-TW" sz="2000" dirty="0">
                <a:latin typeface="华文宋体"/>
                <a:ea typeface="华文宋体"/>
                <a:cs typeface="华文宋体"/>
              </a:rPr>
              <a:t>1</a:t>
            </a:r>
            <a:r>
              <a:rPr lang="zh-TW" altLang="en-US" sz="2000">
                <a:latin typeface="华文宋体"/>
                <a:ea typeface="华文宋体"/>
                <a:cs typeface="华文宋体"/>
              </a:rPr>
              <a:t>内奸</a:t>
            </a:r>
            <a:endParaRPr lang="en-US" sz="2000" dirty="0">
              <a:latin typeface="华文宋体"/>
              <a:ea typeface="华文宋体"/>
              <a:cs typeface="华文宋体"/>
            </a:endParaRPr>
          </a:p>
        </p:txBody>
      </p:sp>
    </p:spTree>
    <p:extLst>
      <p:ext uri="{BB962C8B-B14F-4D97-AF65-F5344CB8AC3E}">
        <p14:creationId xmlns:p14="http://schemas.microsoft.com/office/powerpoint/2010/main" val="2323532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 smtClean="0"/>
              <a:t>三国杀 简介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000" dirty="0" smtClean="0">
                <a:latin typeface="宋体"/>
                <a:ea typeface="宋体"/>
                <a:cs typeface="宋体"/>
              </a:rPr>
              <a:t>在三国杀标准版中，包含四种卡牌：身份牌、体力牌、武将牌和游戏牌。</a:t>
            </a:r>
            <a:endParaRPr lang="en-US" altLang="zh-CN" sz="2000" dirty="0" smtClean="0">
              <a:latin typeface="宋体"/>
              <a:ea typeface="宋体"/>
              <a:cs typeface="宋体"/>
            </a:endParaRP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基本牌（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48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标准版中有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53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张。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杀（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30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其中红杀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9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张。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闪（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15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桃（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8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标准版中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8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张。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锦囊牌（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32</a:t>
            </a:r>
            <a:r>
              <a:rPr lang="zh-TW" altLang="en-US" sz="2000" dirty="0" smtClean="0">
                <a:latin typeface="宋体"/>
                <a:ea typeface="宋体"/>
                <a:cs typeface="宋体"/>
              </a:rPr>
              <a:t>）</a:t>
            </a:r>
            <a:endParaRPr lang="en-US" altLang="zh-TW" sz="2000" dirty="0" smtClean="0">
              <a:latin typeface="宋体"/>
              <a:ea typeface="宋体"/>
              <a:cs typeface="宋体"/>
            </a:endParaRPr>
          </a:p>
          <a:p>
            <a:pPr marL="0" indent="0">
              <a:buNone/>
            </a:pPr>
            <a:r>
              <a:rPr lang="en-US" altLang="zh-TW" sz="2000" dirty="0">
                <a:latin typeface="宋体"/>
                <a:ea typeface="宋体"/>
                <a:cs typeface="宋体"/>
              </a:rPr>
              <a:t> </a:t>
            </a:r>
            <a:r>
              <a:rPr lang="en-US" altLang="zh-TW" sz="2000" dirty="0" smtClean="0">
                <a:latin typeface="宋体"/>
                <a:ea typeface="宋体"/>
                <a:cs typeface="宋体"/>
              </a:rPr>
              <a:t> </a:t>
            </a:r>
            <a:r>
              <a:rPr lang="zh-TW" altLang="en-US" sz="2000" dirty="0" smtClean="0">
                <a:latin typeface="宋体"/>
                <a:ea typeface="宋体"/>
                <a:cs typeface="宋体"/>
              </a:rPr>
              <a:t>非延时锦囊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牌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32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张。</a:t>
            </a:r>
          </a:p>
          <a:p>
            <a:pPr marL="0" indent="0">
              <a:buNone/>
            </a:pPr>
            <a:r>
              <a:rPr lang="en-US" altLang="zh-TW" sz="2000" dirty="0" smtClean="0">
                <a:latin typeface="宋体"/>
                <a:ea typeface="宋体"/>
                <a:cs typeface="宋体"/>
              </a:rPr>
              <a:t>  </a:t>
            </a:r>
            <a:r>
              <a:rPr lang="zh-TW" altLang="en-US" sz="2000" dirty="0" smtClean="0">
                <a:latin typeface="宋体"/>
                <a:ea typeface="宋体"/>
                <a:cs typeface="宋体"/>
              </a:rPr>
              <a:t>括号中为红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牌数量：</a:t>
            </a:r>
          </a:p>
          <a:p>
            <a:pPr marL="0" indent="0">
              <a:buNone/>
            </a:pPr>
            <a:r>
              <a:rPr lang="en-US" altLang="zh-TW" sz="2000" dirty="0" smtClean="0">
                <a:latin typeface="宋体"/>
                <a:ea typeface="宋体"/>
                <a:cs typeface="宋体"/>
              </a:rPr>
              <a:t>  </a:t>
            </a:r>
            <a:r>
              <a:rPr lang="zh-TW" altLang="en-US" sz="2000" dirty="0" smtClean="0">
                <a:latin typeface="宋体"/>
                <a:ea typeface="宋体"/>
                <a:cs typeface="宋体"/>
              </a:rPr>
              <a:t>过河拆桥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4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1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 借刀杀人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2 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决斗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3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1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 乐不思蜀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3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1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 南蛮入侵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3 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顺手牵羊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5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2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 桃园结义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1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1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 万箭齐发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1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1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 无中生有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4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4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 五谷丰登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2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2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</a:t>
            </a:r>
          </a:p>
          <a:p>
            <a:pPr marL="0" indent="0">
              <a:buNone/>
            </a:pPr>
            <a:endParaRPr lang="zh-TW" altLang="en-US" sz="2000" dirty="0">
              <a:latin typeface="宋体"/>
              <a:ea typeface="宋体"/>
              <a:cs typeface="宋体"/>
            </a:endParaRP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</a:t>
            </a:r>
            <a:endParaRPr lang="en-US" sz="2000" dirty="0">
              <a:latin typeface="宋体"/>
              <a:ea typeface="宋体"/>
              <a:cs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1874875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三国杀 简介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装备牌（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16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总共有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9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张牌是红色的。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武器（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8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攻击距离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1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：诸葛连弩，诸葛连弩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/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红。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攻击距离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2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：雌雄双股剑，寒冰剑。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攻击距离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3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：贯石斧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/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红，丈八蛇矛。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攻击距离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4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：方天画戟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/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红。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攻击距离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5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：麒麟弓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/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红。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防具（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1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仁王盾。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马（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7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）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-1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马：绝影，爪黄飞电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/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红，的卢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/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红；</a:t>
            </a:r>
          </a:p>
          <a:p>
            <a:pPr marL="0" indent="0">
              <a:buNone/>
            </a:pPr>
            <a:r>
              <a:rPr lang="zh-TW" altLang="en-US" sz="2000" dirty="0">
                <a:latin typeface="宋体"/>
                <a:ea typeface="宋体"/>
                <a:cs typeface="宋体"/>
              </a:rPr>
              <a:t>　　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+1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马：大宛，赤兔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/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红，紫骍，骅骝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/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军</a:t>
            </a:r>
            <a:r>
              <a:rPr lang="en-US" altLang="zh-TW" sz="2000" dirty="0">
                <a:latin typeface="宋体"/>
                <a:ea typeface="宋体"/>
                <a:cs typeface="宋体"/>
              </a:rPr>
              <a:t>/</a:t>
            </a:r>
            <a:r>
              <a:rPr lang="zh-TW" altLang="en-US" sz="2000" dirty="0">
                <a:latin typeface="宋体"/>
                <a:ea typeface="宋体"/>
                <a:cs typeface="宋体"/>
              </a:rPr>
              <a:t>红。</a:t>
            </a:r>
            <a:endParaRPr lang="en-US" sz="2000" dirty="0">
              <a:latin typeface="宋体"/>
              <a:ea typeface="宋体"/>
              <a:cs typeface="宋体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240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 smtClean="0"/>
              <a:t>可视化效果展示</a:t>
            </a:r>
            <a:endParaRPr lang="en-US" sz="3200" dirty="0"/>
          </a:p>
        </p:txBody>
      </p:sp>
      <p:pic>
        <p:nvPicPr>
          <p:cNvPr id="4" name="Content Placeholder 3" descr="进入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" r="563"/>
          <a:stretch>
            <a:fillRect/>
          </a:stretch>
        </p:blipFill>
        <p:spPr>
          <a:xfrm>
            <a:off x="457200" y="1801091"/>
            <a:ext cx="7694271" cy="4325072"/>
          </a:xfrm>
        </p:spPr>
      </p:pic>
      <p:sp>
        <p:nvSpPr>
          <p:cNvPr id="5" name="TextBox 4"/>
          <p:cNvSpPr txBox="1"/>
          <p:nvPr/>
        </p:nvSpPr>
        <p:spPr>
          <a:xfrm>
            <a:off x="473365" y="1239345"/>
            <a:ext cx="1824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游戏进入界面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48384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9612" y="428204"/>
            <a:ext cx="8358246" cy="1060472"/>
          </a:xfrm>
        </p:spPr>
        <p:txBody>
          <a:bodyPr>
            <a:normAutofit/>
          </a:bodyPr>
          <a:lstStyle/>
          <a:p>
            <a:r>
              <a:rPr lang="zh-CN" altLang="en-US" sz="2000" dirty="0" smtClean="0"/>
              <a:t>选择游戏人数</a:t>
            </a:r>
            <a:endParaRPr lang="en-US" sz="2000" dirty="0"/>
          </a:p>
        </p:txBody>
      </p:sp>
      <p:pic>
        <p:nvPicPr>
          <p:cNvPr id="4" name="Content Placeholder 3" descr="人数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5" b="1775"/>
          <a:stretch>
            <a:fillRect/>
          </a:stretch>
        </p:blipFill>
        <p:spPr>
          <a:xfrm>
            <a:off x="457200" y="1778000"/>
            <a:ext cx="7735350" cy="4348163"/>
          </a:xfrm>
        </p:spPr>
      </p:pic>
    </p:spTree>
    <p:extLst>
      <p:ext uri="{BB962C8B-B14F-4D97-AF65-F5344CB8AC3E}">
        <p14:creationId xmlns:p14="http://schemas.microsoft.com/office/powerpoint/2010/main" val="1246357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/>
              <a:t>主界面（全局效果）</a:t>
            </a:r>
            <a:endParaRPr lang="en-US" sz="2000" dirty="0"/>
          </a:p>
        </p:txBody>
      </p:sp>
      <p:pic>
        <p:nvPicPr>
          <p:cNvPr id="4" name="Content Placeholder 3" descr="全局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5" r="2985"/>
          <a:stretch>
            <a:fillRect/>
          </a:stretch>
        </p:blipFill>
        <p:spPr>
          <a:xfrm>
            <a:off x="80818" y="1685321"/>
            <a:ext cx="8947727" cy="5029660"/>
          </a:xfrm>
        </p:spPr>
      </p:pic>
    </p:spTree>
    <p:extLst>
      <p:ext uri="{BB962C8B-B14F-4D97-AF65-F5344CB8AC3E}">
        <p14:creationId xmlns:p14="http://schemas.microsoft.com/office/powerpoint/2010/main" val="671518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人类玩家头像</a:t>
            </a:r>
            <a:endParaRPr lang="en-US" sz="2000" dirty="0"/>
          </a:p>
        </p:txBody>
      </p:sp>
      <p:pic>
        <p:nvPicPr>
          <p:cNvPr id="7" name="Picture 6" descr="人类玩家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58" y="970988"/>
            <a:ext cx="4069773" cy="4140184"/>
          </a:xfrm>
          <a:prstGeom prst="rect">
            <a:avLst/>
          </a:prstGeom>
        </p:spPr>
      </p:pic>
      <p:pic>
        <p:nvPicPr>
          <p:cNvPr id="8" name="Picture 7" descr="diannaojue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061" y="646423"/>
            <a:ext cx="2519278" cy="287494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30818" y="27709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电脑玩家</a:t>
            </a:r>
            <a:endParaRPr lang="en-US" dirty="0"/>
          </a:p>
        </p:txBody>
      </p:sp>
      <p:pic>
        <p:nvPicPr>
          <p:cNvPr id="10" name="Picture 9" descr="屏幕快照 2017-01-15 下午3.53.5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059" y="3740727"/>
            <a:ext cx="2548953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44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000" smtClean="0"/>
              <a:t>人类玩家区域</a:t>
            </a:r>
            <a:endParaRPr lang="en-US" sz="2000" dirty="0"/>
          </a:p>
        </p:txBody>
      </p:sp>
      <p:pic>
        <p:nvPicPr>
          <p:cNvPr id="4" name="Picture 3" descr="手牌区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6948"/>
            <a:ext cx="9144000" cy="2111389"/>
          </a:xfrm>
          <a:prstGeom prst="rect">
            <a:avLst/>
          </a:prstGeom>
        </p:spPr>
      </p:pic>
      <p:pic>
        <p:nvPicPr>
          <p:cNvPr id="5" name="Picture 4" descr="屏幕快照 2017-01-15 下午3.53.2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04937"/>
            <a:ext cx="9144000" cy="2043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535528"/>
      </p:ext>
    </p:extLst>
  </p:cSld>
  <p:clrMapOvr>
    <a:masterClrMapping/>
  </p:clrMapOvr>
</p:sld>
</file>

<file path=ppt/theme/theme1.xml><?xml version="1.0" encoding="utf-8"?>
<a:theme xmlns:a="http://schemas.openxmlformats.org/drawingml/2006/main" name="北大精美PPT模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经典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北大精美PPT模版.thmx</Template>
  <TotalTime>63</TotalTime>
  <Words>229</Words>
  <Application>Microsoft Macintosh PowerPoint</Application>
  <PresentationFormat>On-screen Show (4:3)</PresentationFormat>
  <Paragraphs>53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北大精美PPT模版</vt:lpstr>
      <vt:lpstr>小课题结题报告 三国杀 游戏</vt:lpstr>
      <vt:lpstr>三国杀 简介</vt:lpstr>
      <vt:lpstr>三国杀 简介</vt:lpstr>
      <vt:lpstr>三国杀 简介</vt:lpstr>
      <vt:lpstr>可视化效果展示</vt:lpstr>
      <vt:lpstr>选择游戏人数</vt:lpstr>
      <vt:lpstr>主界面（全局效果）</vt:lpstr>
      <vt:lpstr>人类玩家头像</vt:lpstr>
      <vt:lpstr>人类玩家区域</vt:lpstr>
      <vt:lpstr>处理区和弃牌堆</vt:lpstr>
      <vt:lpstr>Game Message</vt:lpstr>
      <vt:lpstr>阵亡</vt:lpstr>
      <vt:lpstr>结束</vt:lpstr>
    </vt:vector>
  </TitlesOfParts>
  <Company>PKU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Shen</dc:creator>
  <cp:lastModifiedBy>Steven Shen</cp:lastModifiedBy>
  <cp:revision>12</cp:revision>
  <dcterms:created xsi:type="dcterms:W3CDTF">2017-01-15T06:44:56Z</dcterms:created>
  <dcterms:modified xsi:type="dcterms:W3CDTF">2017-01-15T09:17:27Z</dcterms:modified>
</cp:coreProperties>
</file>